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94"/>
  </p:normalViewPr>
  <p:slideViewPr>
    <p:cSldViewPr snapToGrid="0" showGuides="1">
      <p:cViewPr varScale="1">
        <p:scale>
          <a:sx n="92" d="100"/>
          <a:sy n="92" d="100"/>
        </p:scale>
        <p:origin x="200" y="712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64C4-E200-0B97-9960-4C107666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3BA77-4382-13A0-3205-6D11A39C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CD6B-D57D-B29E-CDBF-0A9D9CFC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286E-431F-E8E4-62C5-CDFA3C8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01F1-AC40-3CD3-EB0F-FC3219AC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1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EBF8-5D00-CBA9-B966-91C6772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BD0D9-6588-7800-ACFA-D43F604C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4205-602E-F332-50E3-B54E0A5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8758-45E8-C97A-1294-9A4F702E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84A9-407E-6C19-F7E4-7B898266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484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C0BAC-6A13-DF00-1817-8AD1E9E49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683B-9660-0433-22A5-BF5F7222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5FD5-FD4B-7418-580C-EA46FF4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6EF0-2988-A1F5-BBD9-2AFA9AA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F1A6-D2FE-0156-A436-58035A76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6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01-8B86-0346-A805-FFD44216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C093-D94D-33E1-D429-3C36E89A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203B-8473-CBD5-D84E-3942B9E9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C888-3945-6F89-0800-3BA32C7D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A8E5-82A5-11FD-BCE5-3B8BF98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2D9-1F03-5FC8-692B-719C79E1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69D2-21C2-FC6D-D90A-A6EDBCD5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C605-FC2B-D0C3-73FB-0AFA87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AA1C-AB9D-4023-FEBD-AD8ACB74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B447-073B-5985-77C9-706F669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89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EB7E-45FC-AC6D-5904-D5BD647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190-7449-C6F3-809D-436EBA3C5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DE0A4-28EE-60D6-5233-9BE1F0BC9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6607-9259-2D43-1CF0-CDD0A5C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A857-B6D4-D2C3-DAD2-BC4B87DF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018D5-267E-D57D-6074-4715E05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1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4E2-7646-B0C2-9CB0-154B3BFD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7C19-EA22-7525-95CC-7FE9B498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7BAC-B4B1-2B13-116D-8F28CE2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D3534-3860-EC2D-A985-A30B925CF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0BD4-1F16-0596-6EF2-3FD93E85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74A8-A59C-DBB2-FAAD-31F8D55D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A6E7-FC94-B221-26F9-C155AAA8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343C6-0BAC-0F22-4C76-6951706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83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5BE-8EC6-330B-5969-728114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988F2-FCB2-E161-521D-427D8FB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D3C0-3EEB-77A5-1765-C76AAF2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C3BC-9F1C-3362-140B-300BC16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6D51F-C747-0888-37C3-D053AE3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F047-529E-1C1D-0F65-6281405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356E-39C2-1B16-D1C1-7C951AD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6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66D4-D6C5-D681-5B4F-229AFEC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555D-06C1-5083-DE06-54C0B862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96239-2A52-66F8-5C2E-38CDD6C1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07316-9FF2-3290-6B0A-E8B789D2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55B9-7288-8874-9844-AAC329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B69B-2D8D-55E4-DC14-03041C7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2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56C-FE5B-D181-FC70-B0C322B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85F32-552E-289B-6141-8DDB1063D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9958-8509-E297-CE6A-7FEBAA4B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023D-ED38-A933-FCD1-285A6BD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3E08-E2E8-21E7-92B7-9753D78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49F54-FFEB-D261-1C2D-255737D0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3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DBEB-A04B-1796-2BC3-1A27862B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8163-E46C-EF68-18F2-066752F0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686D-A4BC-2B9E-7180-6BD84F9D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509-0380-09C5-4AD5-60D8D77B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9687C-6A11-9EBA-EB62-2E6C16CF8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17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A9E8B-EBCB-335B-F216-2D01907C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6" y="264886"/>
            <a:ext cx="3401109" cy="284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D9AC3-A8C0-4284-37F3-9613BF07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6" y="264886"/>
            <a:ext cx="3401109" cy="2848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304A-A143-00A5-63C4-A6A464D1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5" y="3428999"/>
            <a:ext cx="3401109" cy="284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3A182-1B47-0194-748F-5D23A4FA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86" y="3429000"/>
            <a:ext cx="3401109" cy="284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22327-F17B-D5C7-3C06-4B1330B5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66" y="3427183"/>
            <a:ext cx="3401109" cy="28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F9689-5EB5-F2EF-4592-28C9C3348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66" y="264886"/>
            <a:ext cx="3401109" cy="2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A0E0C-E49F-1E38-6532-FF569F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52757" y="3077087"/>
            <a:ext cx="2720889" cy="2275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3F702-5AD0-4099-310A-93117179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2758" y="469241"/>
            <a:ext cx="2720889" cy="2275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D28EE-A061-1728-815C-804BD28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5657" y="3080382"/>
            <a:ext cx="2709173" cy="227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0528C-69EF-C9C8-0C0B-2FF42259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871" y="467811"/>
            <a:ext cx="2709173" cy="22787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24C60-3D49-4FD4-B391-59C28163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1286" y="3080382"/>
            <a:ext cx="2709173" cy="227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E6B4-C82B-1851-347C-C36C44A1FE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79799" y="474534"/>
            <a:ext cx="2720889" cy="22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1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F404A-25BD-E667-32B7-902D9179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2" y="1205488"/>
            <a:ext cx="2794180" cy="2340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B256-5268-C5DA-22FD-4703B8CB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2" y="1217794"/>
            <a:ext cx="2779487" cy="232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1728-0099-93CA-4B38-A9A7CFC1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71" y="3951515"/>
            <a:ext cx="2779487" cy="232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F20D6-0794-516C-286C-64459231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5" y="3951515"/>
            <a:ext cx="2779487" cy="2327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072A5E-9D6E-C48A-BFC0-06ADCEE2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3951515"/>
            <a:ext cx="2779487" cy="23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D19ABF-AA63-3AFD-E13E-13BD2AB1B010}"/>
              </a:ext>
            </a:extLst>
          </p:cNvPr>
          <p:cNvSpPr txBox="1"/>
          <p:nvPr/>
        </p:nvSpPr>
        <p:spPr>
          <a:xfrm>
            <a:off x="6825554" y="577551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X617, AHB32215.1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BBA9B-5BC5-D438-035C-926B68A98453}"/>
              </a:ext>
            </a:extLst>
          </p:cNvPr>
          <p:cNvSpPr txBox="1"/>
          <p:nvPr/>
        </p:nvSpPr>
        <p:spPr>
          <a:xfrm>
            <a:off x="4091824" y="31146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X613, CAI33091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5300D-9E35-E142-C30F-9DB212CD1EE8}"/>
              </a:ext>
            </a:extLst>
          </p:cNvPr>
          <p:cNvSpPr txBox="1"/>
          <p:nvPr/>
        </p:nvSpPr>
        <p:spPr>
          <a:xfrm>
            <a:off x="7052035" y="3114613"/>
            <a:ext cx="19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X614, ACD371651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19FD1-3B7D-39FA-5441-19BED7892A4B}"/>
              </a:ext>
            </a:extLst>
          </p:cNvPr>
          <p:cNvSpPr txBox="1"/>
          <p:nvPr/>
        </p:nvSpPr>
        <p:spPr>
          <a:xfrm>
            <a:off x="3957175" y="577551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X605, BAQ00795.1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635A-995A-C119-6F4E-1A2BD04E6C03}"/>
              </a:ext>
            </a:extLst>
          </p:cNvPr>
          <p:cNvSpPr txBox="1"/>
          <p:nvPr/>
        </p:nvSpPr>
        <p:spPr>
          <a:xfrm>
            <a:off x="1055530" y="577551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X607, CAI34124.1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22DE1-9430-7993-AEA2-411B34B3F872}"/>
              </a:ext>
            </a:extLst>
          </p:cNvPr>
          <p:cNvSpPr txBox="1"/>
          <p:nvPr/>
        </p:nvSpPr>
        <p:spPr>
          <a:xfrm>
            <a:off x="1017803" y="31146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X609, CAI34254.1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7E3E7-E502-5B91-F7FA-F894D2A06A3B}"/>
              </a:ext>
            </a:extLst>
          </p:cNvPr>
          <p:cNvSpPr txBox="1"/>
          <p:nvPr/>
        </p:nvSpPr>
        <p:spPr>
          <a:xfrm>
            <a:off x="520859" y="358812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E71A61-004B-62AD-4A05-1BA6794B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04" y="3428670"/>
            <a:ext cx="2868197" cy="24021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4FEC339-BE3E-539E-84E1-B518F04F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45" y="767441"/>
            <a:ext cx="2868197" cy="24021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F583462-A408-8211-79A6-934B431E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05" y="767442"/>
            <a:ext cx="2868197" cy="24021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D3D0FA-6B8B-D5F6-CA0D-4B2F5929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45" y="3428671"/>
            <a:ext cx="2868197" cy="24021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E2E2D8-7CDE-87DE-6808-D24A78E9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6" y="3428671"/>
            <a:ext cx="2868197" cy="2402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719899-1145-B856-C75C-AE2FC786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7" y="767443"/>
            <a:ext cx="2868197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1F1C84-5835-35FF-81C7-DE7D2AEC893B}"/>
              </a:ext>
            </a:extLst>
          </p:cNvPr>
          <p:cNvSpPr txBox="1"/>
          <p:nvPr/>
        </p:nvSpPr>
        <p:spPr>
          <a:xfrm>
            <a:off x="4373991" y="335942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X612, BAQ00653.1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B950E-BAE2-3DA7-3598-2FA3203F6AE7}"/>
              </a:ext>
            </a:extLst>
          </p:cNvPr>
          <p:cNvSpPr txBox="1"/>
          <p:nvPr/>
        </p:nvSpPr>
        <p:spPr>
          <a:xfrm>
            <a:off x="1449363" y="335942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X608, AHB32490.1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FF9B3-878C-53BA-9E60-D3759269A836}"/>
              </a:ext>
            </a:extLst>
          </p:cNvPr>
          <p:cNvSpPr txBox="1"/>
          <p:nvPr/>
        </p:nvSpPr>
        <p:spPr>
          <a:xfrm>
            <a:off x="7298620" y="33611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X611, CDF66396.1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18D47-C825-49BF-692F-82C3F24B1CF7}"/>
              </a:ext>
            </a:extLst>
          </p:cNvPr>
          <p:cNvSpPr txBox="1"/>
          <p:nvPr/>
        </p:nvSpPr>
        <p:spPr>
          <a:xfrm>
            <a:off x="4392426" y="5961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X606, CBN82200.1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4255-E260-93F9-C65F-A00C9DB66C71}"/>
              </a:ext>
            </a:extLst>
          </p:cNvPr>
          <p:cNvSpPr txBox="1"/>
          <p:nvPr/>
        </p:nvSpPr>
        <p:spPr>
          <a:xfrm>
            <a:off x="1393258" y="59619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X610, AHB32411.1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51A6-4CA1-097F-4EA7-F6397CB7AD12}"/>
              </a:ext>
            </a:extLst>
          </p:cNvPr>
          <p:cNvSpPr txBox="1"/>
          <p:nvPr/>
        </p:nvSpPr>
        <p:spPr>
          <a:xfrm>
            <a:off x="838200" y="703736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71553-36D0-BF20-35B4-6084E2B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8" y="1069008"/>
            <a:ext cx="2803207" cy="2347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09A3D4-DBD3-BB06-8CE1-17CC6A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81314"/>
            <a:ext cx="2803207" cy="2347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615F2-AF0E-74A3-6E22-D5D26E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58" y="1081314"/>
            <a:ext cx="2803207" cy="2347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5B39C-C198-13CD-6956-2E6475E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28" y="3667433"/>
            <a:ext cx="2803207" cy="2347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3FA3-495F-51CC-838D-5776DB576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7433"/>
            <a:ext cx="2803207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22CBCAA-5246-83B4-3215-8BEFE76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" y="245045"/>
            <a:ext cx="2720887" cy="22787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BE0C19-BEC9-4BAA-5732-A7E5BA7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99" y="2862939"/>
            <a:ext cx="2720887" cy="22787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A54DF3B-EC39-CA8B-B195-DFB3D16B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41881"/>
            <a:ext cx="2720887" cy="22787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6B0144-7BFC-088D-E5EC-44798383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149" y="245046"/>
            <a:ext cx="2720887" cy="22787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D8CEEC-5C46-079B-D041-985D98E2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871" y="2862940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00C156F-D9D1-2C88-62E6-9FCCB1D47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28" y="245046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8213B7E-097A-36AB-7C11-743C4E323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707" y="266698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161D05-865F-946F-4085-73A668BD9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058" y="2841882"/>
            <a:ext cx="2720887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9394CA-EAEF-8E2B-61B4-F1655688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1" y="245043"/>
            <a:ext cx="2720887" cy="22787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7E8E6B-3D2B-7BCC-18B7-2A677BA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19" y="2862938"/>
            <a:ext cx="2720887" cy="22787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1A38DB-C126-8831-3B1D-40124E60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62938"/>
            <a:ext cx="2720887" cy="22787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6A8AB4-6195-6C0F-E64D-66D1D0AA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606" y="238392"/>
            <a:ext cx="2720887" cy="2278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678F6A-45EA-A3D2-44CE-2B894889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4" y="2841881"/>
            <a:ext cx="2720887" cy="22787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AEAD3C-2324-E31A-081E-B3CC6D4B7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978" y="245044"/>
            <a:ext cx="2720887" cy="2278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F89356-46B0-6AB6-728C-A3C8ED98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40" y="245045"/>
            <a:ext cx="2720887" cy="22787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0F49AF-2CE1-E708-F905-A21E25CCE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149" y="2862939"/>
            <a:ext cx="2720887" cy="22787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B032BE-C9B7-DE69-7028-882DEE175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98"/>
          <a:stretch/>
        </p:blipFill>
        <p:spPr>
          <a:xfrm>
            <a:off x="4775815" y="1090846"/>
            <a:ext cx="353198" cy="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8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A5379DD-715F-B0F5-B852-06D3D46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72" y="467812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ABE70F-4977-C63C-C1AE-0C03AAE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8" y="467812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663844-AB1F-3E45-B04A-5549E7DF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7" y="3080384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9C9492-12B6-B9FD-82EA-6D59B70D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467812"/>
            <a:ext cx="2720887" cy="22787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11DE25B-44A4-B6F1-AD12-03B42C2EA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71" y="3080383"/>
            <a:ext cx="2720888" cy="22787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B2012-7B09-F894-B31C-87DB544EA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800" y="3080383"/>
            <a:ext cx="2720887" cy="22787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</p:spTree>
    <p:extLst>
      <p:ext uri="{BB962C8B-B14F-4D97-AF65-F5344CB8AC3E}">
        <p14:creationId xmlns:p14="http://schemas.microsoft.com/office/powerpoint/2010/main" val="285118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A0E0C-E49F-1E38-6532-FF569F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57" y="3075657"/>
            <a:ext cx="2720889" cy="2278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3F702-5AD0-4099-310A-93117179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8" y="467811"/>
            <a:ext cx="2720889" cy="227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D28EE-A061-1728-815C-804BD28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99" y="3080382"/>
            <a:ext cx="2720889" cy="227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0528C-69EF-C9C8-0C0B-2FF42259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13" y="467811"/>
            <a:ext cx="2720889" cy="22787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24C60-3D49-4FD4-B391-59C28163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28" y="3080382"/>
            <a:ext cx="2720889" cy="227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E6B4-C82B-1851-347C-C36C44A1F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799" y="467811"/>
            <a:ext cx="2720889" cy="22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205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</cp:revision>
  <dcterms:created xsi:type="dcterms:W3CDTF">2023-02-14T16:59:41Z</dcterms:created>
  <dcterms:modified xsi:type="dcterms:W3CDTF">2023-03-29T13:40:05Z</dcterms:modified>
</cp:coreProperties>
</file>